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MHECHA Divy" initials="BD" lastIdx="1" clrIdx="0">
    <p:extLst>
      <p:ext uri="{19B8F6BF-5375-455C-9EA6-DF929625EA0E}">
        <p15:presenceInfo xmlns:p15="http://schemas.microsoft.com/office/powerpoint/2012/main" userId="BRAMHECHA Div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F9F3910F-76A7-4AD5-8AC7-6550C8C9DF9A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7AD9E68-BAE8-4962-8D16-D7ECC74B1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30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3910F-76A7-4AD5-8AC7-6550C8C9DF9A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D9E68-BAE8-4962-8D16-D7ECC74B1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39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3910F-76A7-4AD5-8AC7-6550C8C9DF9A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D9E68-BAE8-4962-8D16-D7ECC74B1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52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3910F-76A7-4AD5-8AC7-6550C8C9DF9A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D9E68-BAE8-4962-8D16-D7ECC74B1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33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9F3910F-76A7-4AD5-8AC7-6550C8C9DF9A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7AD9E68-BAE8-4962-8D16-D7ECC74B1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57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3910F-76A7-4AD5-8AC7-6550C8C9DF9A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D9E68-BAE8-4962-8D16-D7ECC74B1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70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3910F-76A7-4AD5-8AC7-6550C8C9DF9A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D9E68-BAE8-4962-8D16-D7ECC74B1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3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3910F-76A7-4AD5-8AC7-6550C8C9DF9A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D9E68-BAE8-4962-8D16-D7ECC74B1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35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3910F-76A7-4AD5-8AC7-6550C8C9DF9A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D9E68-BAE8-4962-8D16-D7ECC74B1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8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3910F-76A7-4AD5-8AC7-6550C8C9DF9A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7AD9E68-BAE8-4962-8D16-D7ECC74B1E7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1789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F9F3910F-76A7-4AD5-8AC7-6550C8C9DF9A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7AD9E68-BAE8-4962-8D16-D7ECC74B1E7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50467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F3910F-76A7-4AD5-8AC7-6550C8C9DF9A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7AD9E68-BAE8-4962-8D16-D7ECC74B1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8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chakravarty/HaskellSpriteKit" TargetMode="External"/><Relationship Id="rId2" Type="http://schemas.openxmlformats.org/officeDocument/2006/relationships/hyperlink" Target="https://www.youtube.com/watch?v=9dk7_GDNocQ&amp;t=448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65C67-86F4-4268-B0E5-9AE363D20F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Fractal World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28F9F-A05B-4D84-838E-9039BF2B91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Divy Bramhecha s1885517</a:t>
            </a:r>
          </a:p>
        </p:txBody>
      </p:sp>
    </p:spTree>
    <p:extLst>
      <p:ext uri="{BB962C8B-B14F-4D97-AF65-F5344CB8AC3E}">
        <p14:creationId xmlns:p14="http://schemas.microsoft.com/office/powerpoint/2010/main" val="1068780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41C39-3665-414F-AA33-48B356C4D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L-System based Flowers/plants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82250E-8B27-448F-A4A5-53FBFB49E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678" y="2103438"/>
            <a:ext cx="6990643" cy="3932237"/>
          </a:xfrm>
        </p:spPr>
      </p:pic>
    </p:spTree>
    <p:extLst>
      <p:ext uri="{BB962C8B-B14F-4D97-AF65-F5344CB8AC3E}">
        <p14:creationId xmlns:p14="http://schemas.microsoft.com/office/powerpoint/2010/main" val="3016189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B46D-6604-489F-8222-DDE527E2D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Pythagorean Tree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4D8A13-BA49-49D9-A6E1-85AC01F8B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678" y="2103438"/>
            <a:ext cx="6990643" cy="3932237"/>
          </a:xfrm>
        </p:spPr>
      </p:pic>
    </p:spTree>
    <p:extLst>
      <p:ext uri="{BB962C8B-B14F-4D97-AF65-F5344CB8AC3E}">
        <p14:creationId xmlns:p14="http://schemas.microsoft.com/office/powerpoint/2010/main" val="3157259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A5970-C167-4358-9133-974B780D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Pythagorean Tree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E8465D-A13E-4D64-9571-B8D04A131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678" y="2103438"/>
            <a:ext cx="6990643" cy="3932237"/>
          </a:xfrm>
        </p:spPr>
      </p:pic>
    </p:spTree>
    <p:extLst>
      <p:ext uri="{BB962C8B-B14F-4D97-AF65-F5344CB8AC3E}">
        <p14:creationId xmlns:p14="http://schemas.microsoft.com/office/powerpoint/2010/main" val="702906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0C573-C711-4942-AA36-AB149CD5E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Koch Snowflake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F611E5-BB0A-40F2-B661-5914911CF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678" y="2103438"/>
            <a:ext cx="6990643" cy="3932237"/>
          </a:xfrm>
        </p:spPr>
      </p:pic>
    </p:spTree>
    <p:extLst>
      <p:ext uri="{BB962C8B-B14F-4D97-AF65-F5344CB8AC3E}">
        <p14:creationId xmlns:p14="http://schemas.microsoft.com/office/powerpoint/2010/main" val="2754254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94818-BF4C-41B8-A8CE-F4B27DE56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Koch Snowflakes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E82C02-E204-43CB-8B85-96FBC8FBA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678" y="2103438"/>
            <a:ext cx="6990643" cy="3932237"/>
          </a:xfrm>
        </p:spPr>
      </p:pic>
    </p:spTree>
    <p:extLst>
      <p:ext uri="{BB962C8B-B14F-4D97-AF65-F5344CB8AC3E}">
        <p14:creationId xmlns:p14="http://schemas.microsoft.com/office/powerpoint/2010/main" val="1980113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29481-6781-4247-BD16-F96750BCA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Guidelines for understanding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101D9-713B-4678-ABD7-CF15CDCF1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these fractals are isolated into their own files.</a:t>
            </a:r>
          </a:p>
          <a:p>
            <a:r>
              <a:rPr lang="en-US" dirty="0"/>
              <a:t>I created a module called </a:t>
            </a:r>
            <a:r>
              <a:rPr lang="en-US" dirty="0" err="1"/>
              <a:t>GraphicsHelperFunctions</a:t>
            </a:r>
            <a:r>
              <a:rPr lang="en-US" dirty="0"/>
              <a:t> in which I have defined functions which were useful in creating the fractals.</a:t>
            </a:r>
          </a:p>
          <a:p>
            <a:r>
              <a:rPr lang="en-US" dirty="0"/>
              <a:t>Please note, the file called </a:t>
            </a:r>
            <a:r>
              <a:rPr lang="en-US" dirty="0" err="1"/>
              <a:t>GraphicsM.hs</a:t>
            </a:r>
            <a:r>
              <a:rPr lang="en-US" dirty="0"/>
              <a:t> is not made by me, I have referenced it later.</a:t>
            </a:r>
          </a:p>
          <a:p>
            <a:r>
              <a:rPr lang="en-US" dirty="0"/>
              <a:t>All these fractals output are brought together in file called “fractals” which needs to be used to generate the image on the first slide.</a:t>
            </a:r>
          </a:p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318881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1637-FEA3-4B09-86F4-0E2FCF3F3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4C428-3D9A-44C4-8260-04005E1AB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https://www.youtube.com/watch?v=9dk7_GDNocQ&amp;t=448s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 conference talk by M.M.T Chakravarty.</a:t>
            </a:r>
          </a:p>
          <a:p>
            <a:r>
              <a:rPr lang="en-US" dirty="0"/>
              <a:t>I have used the graphics packages used by the person mentioned above. I followed YouTube link to his GitHub page.</a:t>
            </a:r>
          </a:p>
          <a:p>
            <a:r>
              <a:rPr lang="en-US" dirty="0">
                <a:hlinkClick r:id="rId3"/>
              </a:rPr>
              <a:t>https://github.com/mchakravarty/HaskellSpriteKit</a:t>
            </a:r>
            <a:r>
              <a:rPr lang="en-US" dirty="0"/>
              <a:t> (The library is too vast for me to understand, but I just installed the package called </a:t>
            </a:r>
            <a:r>
              <a:rPr lang="en-US" dirty="0" err="1"/>
              <a:t>GraphicsM</a:t>
            </a:r>
            <a:r>
              <a:rPr lang="en-US" dirty="0"/>
              <a:t>)</a:t>
            </a:r>
          </a:p>
          <a:p>
            <a:r>
              <a:rPr lang="en-US" dirty="0"/>
              <a:t>Other libraries used include, </a:t>
            </a:r>
            <a:r>
              <a:rPr lang="en-US" dirty="0" err="1"/>
              <a:t>Rasterfic</a:t>
            </a:r>
            <a:r>
              <a:rPr lang="en-US" dirty="0"/>
              <a:t>, </a:t>
            </a:r>
            <a:r>
              <a:rPr lang="en-US" dirty="0" err="1"/>
              <a:t>Codec.Picture</a:t>
            </a:r>
            <a:r>
              <a:rPr lang="en-US" dirty="0"/>
              <a:t>, and Juicy Pixels.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853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7B3D5-4D96-4D4F-8CBE-7F7E342D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49048"/>
          </a:xfrm>
        </p:spPr>
        <p:txBody>
          <a:bodyPr>
            <a:normAutofit/>
          </a:bodyPr>
          <a:lstStyle/>
          <a:p>
            <a:r>
              <a:rPr lang="en-US" sz="3200" dirty="0"/>
              <a:t>A world created entirely of Recursive Fractals.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E247D-24E6-41DE-8DC8-0A52BF3CE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59" y="1491642"/>
            <a:ext cx="8891081" cy="50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99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B2D3C-9296-4B58-B909-850B90BD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63040"/>
            <a:ext cx="10058400" cy="3931920"/>
          </a:xfrm>
        </p:spPr>
        <p:txBody>
          <a:bodyPr>
            <a:normAutofit/>
          </a:bodyPr>
          <a:lstStyle/>
          <a:p>
            <a:r>
              <a:rPr lang="en-US" dirty="0"/>
              <a:t>Created using, L-systems for the violet flowers</a:t>
            </a:r>
          </a:p>
          <a:p>
            <a:r>
              <a:rPr lang="en-US" dirty="0"/>
              <a:t>Pythagorean fractal for the two trees.</a:t>
            </a:r>
          </a:p>
          <a:p>
            <a:r>
              <a:rPr lang="en-US" dirty="0"/>
              <a:t>The mountain / landscapes are my own fractals.</a:t>
            </a:r>
          </a:p>
          <a:p>
            <a:pPr lvl="1"/>
            <a:r>
              <a:rPr lang="en-US" dirty="0"/>
              <a:t>They were made by taking a line, taking a mid point (code modified for roughly around mid point [random]) and moving the point up or down.</a:t>
            </a:r>
          </a:p>
          <a:p>
            <a:pPr lvl="1"/>
            <a:r>
              <a:rPr lang="en-US" dirty="0"/>
              <a:t>Doing that creates two new lines, which then undergo the same process. </a:t>
            </a:r>
          </a:p>
          <a:p>
            <a:r>
              <a:rPr lang="en-US" dirty="0"/>
              <a:t>Snowflakes, created based on Koch Snowflake pattern.</a:t>
            </a:r>
          </a:p>
          <a:p>
            <a:r>
              <a:rPr lang="en-US" dirty="0"/>
              <a:t>I’ll demonstrate the process of creating the picture you saw in the previous slide.</a:t>
            </a:r>
          </a:p>
        </p:txBody>
      </p:sp>
    </p:spTree>
    <p:extLst>
      <p:ext uri="{BB962C8B-B14F-4D97-AF65-F5344CB8AC3E}">
        <p14:creationId xmlns:p14="http://schemas.microsoft.com/office/powerpoint/2010/main" val="2181918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D01CF7-2F14-48D9-94B1-EDADDF41AA0F}"/>
              </a:ext>
            </a:extLst>
          </p:cNvPr>
          <p:cNvSpPr txBox="1"/>
          <p:nvPr/>
        </p:nvSpPr>
        <p:spPr>
          <a:xfrm>
            <a:off x="2213012" y="5132377"/>
            <a:ext cx="77659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the results when you iterate these fractals for one time. This consists of the 4 landscapes (the mountain and its reflection, 3 greenish blue land body.) The brown stumps are the origin for Pythagorean trees. The purple / lilac V is the stem of L-system based flowers. The blue snowflake is a Koch snowflake.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0DFB9F7-0A06-437C-95B1-43BCA98FF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866" y="455967"/>
            <a:ext cx="8186267" cy="4604776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8125C77-DF31-4E68-90DB-86704E586993}"/>
              </a:ext>
            </a:extLst>
          </p:cNvPr>
          <p:cNvSpPr/>
          <p:nvPr/>
        </p:nvSpPr>
        <p:spPr>
          <a:xfrm rot="16200000">
            <a:off x="-844799" y="3225030"/>
            <a:ext cx="34408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en-US" sz="5400" baseline="30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Iteration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3830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29A923-4837-4971-8FB8-DEDE3D4AD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19" y="191192"/>
            <a:ext cx="8791761" cy="494536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D87871-C8B4-477A-9BE5-11BB24F5A519}"/>
              </a:ext>
            </a:extLst>
          </p:cNvPr>
          <p:cNvSpPr txBox="1"/>
          <p:nvPr/>
        </p:nvSpPr>
        <p:spPr>
          <a:xfrm>
            <a:off x="1438876" y="5273453"/>
            <a:ext cx="9314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second iteration. Note, how the plants on the bottom have become 3 from 1, this is because they are like seeds being  sowed in the earth on a line with each half  of the line consisting of no plants. (roughly half, a random function with a deviating from the middle)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C2A066-D2CD-44C3-86D1-D39C1E78D262}"/>
              </a:ext>
            </a:extLst>
          </p:cNvPr>
          <p:cNvSpPr/>
          <p:nvPr/>
        </p:nvSpPr>
        <p:spPr>
          <a:xfrm rot="16200000">
            <a:off x="-905309" y="2759519"/>
            <a:ext cx="35950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sz="5400" baseline="30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nd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Iteration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2548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7C961-65F4-41AD-BFA7-28BE1760D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fractals used.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744C5-A53E-42C4-85AD-ED25C47BDC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I’ll demonstrate how every fractal used looked like, and some of the results of my experiments.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261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BB9A5-268E-4066-8923-5972E9272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Mountains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F04966-8F9D-4127-A4FF-2F5C598BB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678" y="2103438"/>
            <a:ext cx="6990643" cy="3932237"/>
          </a:xfrm>
        </p:spPr>
      </p:pic>
    </p:spTree>
    <p:extLst>
      <p:ext uri="{BB962C8B-B14F-4D97-AF65-F5344CB8AC3E}">
        <p14:creationId xmlns:p14="http://schemas.microsoft.com/office/powerpoint/2010/main" val="1198543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8613B-005B-468D-91C8-16DB79C27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other land bodies.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8BFCC-FC15-426B-A40E-C4B1F2A11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0" y="1762024"/>
            <a:ext cx="6949440" cy="39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23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4CF62-E574-41DD-95AD-012C59F9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L-System Based Flower/Tree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213F9-2A8A-43EE-83BF-F6A150503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95" y="1690688"/>
            <a:ext cx="9511531" cy="535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561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mokey Glass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154</TotalTime>
  <Words>389</Words>
  <Application>Microsoft Office PowerPoint</Application>
  <PresentationFormat>Widescreen</PresentationFormat>
  <Paragraphs>35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Century Gothic</vt:lpstr>
      <vt:lpstr>Garamond</vt:lpstr>
      <vt:lpstr>Savon</vt:lpstr>
      <vt:lpstr>Our Fractal World</vt:lpstr>
      <vt:lpstr>A world created entirely of Recursive Fractals.</vt:lpstr>
      <vt:lpstr>PowerPoint Presentation</vt:lpstr>
      <vt:lpstr>PowerPoint Presentation</vt:lpstr>
      <vt:lpstr>PowerPoint Presentation</vt:lpstr>
      <vt:lpstr>All the fractals used.</vt:lpstr>
      <vt:lpstr>The Mountains</vt:lpstr>
      <vt:lpstr>The other land bodies.</vt:lpstr>
      <vt:lpstr>L-System Based Flower/Tree</vt:lpstr>
      <vt:lpstr>L-System based Flowers/plants</vt:lpstr>
      <vt:lpstr>Pythagorean Tree</vt:lpstr>
      <vt:lpstr>Pythagorean Tree</vt:lpstr>
      <vt:lpstr>Koch Snowflake</vt:lpstr>
      <vt:lpstr>Koch Snowflakes</vt:lpstr>
      <vt:lpstr>Guidelines for understanding the code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Fractal World</dc:title>
  <dc:creator>BRAMHECHA Divy</dc:creator>
  <cp:lastModifiedBy>BRAMHECHA Divy</cp:lastModifiedBy>
  <cp:revision>17</cp:revision>
  <dcterms:created xsi:type="dcterms:W3CDTF">2018-11-23T02:36:28Z</dcterms:created>
  <dcterms:modified xsi:type="dcterms:W3CDTF">2019-01-03T11:25:25Z</dcterms:modified>
</cp:coreProperties>
</file>